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685801"/>
            <a:ext cx="7546032" cy="5407495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23 цитаты </a:t>
            </a:r>
            <a:b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 великого романа  </a:t>
            </a:r>
            <a:b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М. Булгакова </a:t>
            </a:r>
            <a:b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«Мастер и Маргарита»</a:t>
            </a:r>
            <a:endParaRPr lang="ru-RU" sz="5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996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332656"/>
            <a:ext cx="7200800" cy="34834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619672" y="3933055"/>
            <a:ext cx="7344816" cy="266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2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88640"/>
            <a:ext cx="6096000" cy="34834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760" y="3789040"/>
            <a:ext cx="655272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07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6149975" cy="338437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640" y="3645024"/>
            <a:ext cx="7014071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06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6768752" cy="316835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11447" y="3645024"/>
            <a:ext cx="739705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7704856" cy="280831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619672" y="3140968"/>
            <a:ext cx="734481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4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6984776" cy="266429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712" y="3284984"/>
            <a:ext cx="684076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90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188640"/>
            <a:ext cx="8064896" cy="29523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79712" y="3430160"/>
            <a:ext cx="7056784" cy="323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76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8064896" cy="29523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97012" y="3573016"/>
            <a:ext cx="725145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5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7272808" cy="29523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18369" y="3573016"/>
            <a:ext cx="744611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74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7128792" cy="29523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85198" y="3429000"/>
            <a:ext cx="740728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4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7560840" cy="280831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497012" y="3212976"/>
            <a:ext cx="746747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31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548680"/>
            <a:ext cx="7776864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57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</TotalTime>
  <Words>2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2017-02-02T06:56:51Z</dcterms:created>
  <dcterms:modified xsi:type="dcterms:W3CDTF">2017-02-02T07:09:29Z</dcterms:modified>
</cp:coreProperties>
</file>